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Noto Sans KR ExtraBold" panose="020B0200000000000000" pitchFamily="50" charset="-127"/>
      <p:bold r:id="rId34"/>
    </p:embeddedFont>
    <p:embeddedFont>
      <p:font typeface="Noto Sans KR Medium" panose="020B0200000000000000" pitchFamily="50" charset="-127"/>
      <p:regular r:id="rId35"/>
    </p:embeddedFont>
    <p:embeddedFont>
      <p:font typeface="Pretendard SemiBold" panose="02000703000000020004" pitchFamily="2" charset="-127"/>
      <p:bold r:id="rId36"/>
    </p:embeddedFont>
    <p:embeddedFont>
      <p:font typeface="Noto Sans KR SemiBold" panose="020B0200000000000000" pitchFamily="50" charset="-127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retendard ExtraBold" panose="02000903000000020004" pitchFamily="2" charset="-127"/>
      <p:bold r:id="rId42"/>
    </p:embeddedFont>
    <p:embeddedFont>
      <p:font typeface="Noto Sans KR Black" panose="020B0200000000000000" pitchFamily="50" charset="-127"/>
      <p:bold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Noto Sans KR" panose="020B0200000000000000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568393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235520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000" spc="1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수행 </a:t>
            </a:r>
            <a:r>
              <a:rPr lang="ko-KR" altLang="en-US" sz="3000" spc="1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결과서</a:t>
            </a:r>
            <a:endParaRPr lang="en-US" altLang="ko-KR" sz="3000" spc="1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476" y="9685848"/>
            <a:ext cx="410124" cy="404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줄표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endParaRPr lang="en-US" altLang="ko-KR" sz="4000" b="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</a:t>
            </a: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FrontController.java </a:t>
            </a:r>
            <a:r>
              <a:rPr lang="en-US" altLang="ko-KR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</a:t>
            </a:r>
            <a:r>
              <a:rPr lang="ko-KR" altLang="en-US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처리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(model2 -&gt; Spring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 시에 컨트롤러를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서비스별로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분산 예정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common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디렉토리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footer.jsp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푸터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네비게이션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수정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boardEditError.jsp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중 예외 처리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boardList.jsp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목록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boardWrite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login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loginFail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실패 알림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registration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registrationCheck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유효성 검사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en-US" altLang="ko-KR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FrontController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 패키지</a:t>
            </a:r>
            <a:r>
              <a:rPr lang="en-US" altLang="ko-KR" sz="1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관련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[Static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폴더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</a:p>
          <a:p>
            <a:r>
              <a:rPr lang="en-US" altLang="ko-KR" sz="15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BoardDto.java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BoardDao.java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-BCommand.java :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BCDeleteCommand.java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-BCWriteCommand.java</a:t>
            </a: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-BListCommand.java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-BWriteCommand.java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LifeServiceDao.java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SLifePersonalCommand.java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ULoginCommand.java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URegisterCommand.java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라이브러리를 사용하여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프레임워크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잠재적 보안 위협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전환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통해 애플리케이션의 보안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강화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Spring -&gt; Spring boot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Boot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전환함으로써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XML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Annotation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줄임으로써 프로젝트의 종속성을 쉽게 추가하고 관리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선형 회귀 모델을 개발하는 도중 어려웠던 점은 데이터 탐색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전처리 과정이었습니다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모델을 훈련시키기 위한 맞춤형 데이터는 존재하지 않았고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여러 곳에서 가져오며 </a:t>
            </a:r>
            <a:r>
              <a:rPr lang="ko-KR" altLang="en-US" spc="-1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사용했기에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모델의 훈련이 원활하게 진행되지 않았습니다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 프로젝트 진행 중이라 할지라도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지속적인 학습이 필요하고</a:t>
            </a:r>
            <a:r>
              <a:rPr lang="en-US" altLang="ko-KR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학습을 통해 쌓은 지식을 실제로 사용하였을 때의 즐거움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팀 프로젝트에서 팀장을 처음으로 맡게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개발 프로젝트에 팀장을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맡으며 여러가지 걱정이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팀장으로서 성공한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예상치 </a:t>
            </a:r>
            <a:r>
              <a:rPr lang="ko-KR" altLang="en-US" spc="-1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못한 상황에 대한 대처 능력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전체적인 상황을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넓게 볼 수 있는 안목과 자신감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설계에 대한 중요성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프로젝트를 시작하고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기획에 대한 문서를 작성했습니다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기획서부터 화면 설계서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스케줄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 프로젝트의 전체적인 설계를 진행하고 프로젝트 코드 구현을 진행했습니다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대학 재학 중에는 프로젝트를 완료하고 문서를 작성했다면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프로젝트를 진행하기 위해 문서를 작성하는 과정은 조금 버거웠습니다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기획과 설계에 대한 문서화 작업의 중요성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87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정보를 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(AJAX, Fetch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7897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JDBC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코드에서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Query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 분리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DB Connection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암호화 기법 적용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4878059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881992" y="1604979"/>
            <a:ext cx="385475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857999" y="6420848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57999" y="6079615"/>
            <a:ext cx="5033196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7479321" y="5761617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57999" y="22607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인바운드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아웃바인드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트래픽 제어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환경 구성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puTTY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인스턴스 접속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58000" y="1919526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7380256" y="1597359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342759" y="2260759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전체적인 구조 이해 및 사용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협업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다양한 커맨드 이해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add, </a:t>
            </a:r>
            <a:r>
              <a:rPr lang="en-US" altLang="ko-KR" sz="13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commit –m, </a:t>
            </a:r>
            <a:r>
              <a:rPr lang="en-US" altLang="ko-KR" sz="13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push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같은 다양한 명령어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생성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병합 및 관리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05748" y="1919526"/>
            <a:ext cx="5076424" cy="78601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1"/>
          <p:cNvSpPr txBox="1"/>
          <p:nvPr/>
        </p:nvSpPr>
        <p:spPr>
          <a:xfrm>
            <a:off x="12649200" y="1611504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2223</TotalTime>
  <Words>1925</Words>
  <Application>Microsoft Office PowerPoint</Application>
  <PresentationFormat>사용자 지정</PresentationFormat>
  <Paragraphs>461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Arial</vt:lpstr>
      <vt:lpstr>Noto Sans KR ExtraBold</vt:lpstr>
      <vt:lpstr>Noto Sans KR Medium</vt:lpstr>
      <vt:lpstr>Pretendard SemiBold</vt:lpstr>
      <vt:lpstr>Noto Sans KR SemiBold</vt:lpstr>
      <vt:lpstr>Calibri</vt:lpstr>
      <vt:lpstr>Pretendard ExtraBold</vt:lpstr>
      <vt:lpstr>Noto Sans KR Black</vt:lpstr>
      <vt:lpstr>맑은 고딕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145</cp:revision>
  <dcterms:created xsi:type="dcterms:W3CDTF">2006-08-16T00:00:00Z</dcterms:created>
  <dcterms:modified xsi:type="dcterms:W3CDTF">2024-02-26T02:18:22Z</dcterms:modified>
  <dc:identifier>DAF7f8qquhk</dc:identifier>
</cp:coreProperties>
</file>